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88" r:id="rId2"/>
    <p:sldId id="285" r:id="rId3"/>
    <p:sldId id="286" r:id="rId4"/>
    <p:sldId id="287" r:id="rId5"/>
    <p:sldId id="256" r:id="rId6"/>
    <p:sldId id="259" r:id="rId7"/>
    <p:sldId id="260" r:id="rId8"/>
    <p:sldId id="261" r:id="rId9"/>
    <p:sldId id="265" r:id="rId10"/>
    <p:sldId id="262" r:id="rId11"/>
    <p:sldId id="263" r:id="rId12"/>
    <p:sldId id="28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8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4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0A9F1C37-928D-4879-B390-8724D3A81E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Ранняя профориентация дошкольников </a:t>
            </a:r>
            <a:r>
              <a:rPr lang="ru-RU" dirty="0"/>
              <a:t>проект</a:t>
            </a:r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96687F19-871A-424B-A255-3BAB20E769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err="1"/>
              <a:t>Булатникова</a:t>
            </a:r>
            <a:r>
              <a:rPr lang="ru-RU" b="1" dirty="0"/>
              <a:t> М.П.-воспитатель высшей категории</a:t>
            </a:r>
          </a:p>
          <a:p>
            <a:r>
              <a:rPr lang="ru-RU" dirty="0"/>
              <a:t>МБДОУ ДСОВ№15 </a:t>
            </a:r>
            <a:br>
              <a:rPr lang="ru-RU" dirty="0"/>
            </a:br>
            <a:r>
              <a:rPr lang="ru-RU" dirty="0" err="1"/>
              <a:t>п.Девятый</a:t>
            </a:r>
            <a:r>
              <a:rPr lang="ru-RU" dirty="0"/>
              <a:t> вал</a:t>
            </a:r>
            <a:br>
              <a:rPr lang="ru-RU" dirty="0"/>
            </a:br>
            <a:r>
              <a:rPr lang="ru-RU" dirty="0"/>
              <a:t>2022г</a:t>
            </a:r>
          </a:p>
        </p:txBody>
      </p:sp>
    </p:spTree>
    <p:extLst>
      <p:ext uri="{BB962C8B-B14F-4D97-AF65-F5344CB8AC3E}">
        <p14:creationId xmlns:p14="http://schemas.microsoft.com/office/powerpoint/2010/main" val="1424897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cer\Desktop\IMG_20220320_1423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6381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cer\Desktop\IMG_20220320_1351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44000" cy="6453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cer\Desktop\IMG_20220320_1351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1"/>
            <a:ext cx="9144000" cy="63093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cer\Desktop\Screenshots\Screenshot_2022-01-08-13-29-09-35_1ffb234d33525882661a5a8d47829dc1.jpg"/>
          <p:cNvPicPr>
            <a:picLocks noChangeAspect="1" noChangeArrowheads="1"/>
          </p:cNvPicPr>
          <p:nvPr/>
        </p:nvPicPr>
        <p:blipFill>
          <a:blip r:embed="rId2" cstate="print"/>
          <a:srcRect l="4326" t="42270" b="258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1440160"/>
          </a:xfrm>
        </p:spPr>
        <p:txBody>
          <a:bodyPr/>
          <a:lstStyle/>
          <a:p>
            <a:r>
              <a:rPr lang="ru-RU" dirty="0">
                <a:solidFill>
                  <a:srgbClr val="00B050"/>
                </a:solidFill>
              </a:rPr>
              <a:t>          Мир профессий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08112"/>
          </a:xfrm>
        </p:spPr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Пояснительная записка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25112"/>
          </a:xfrm>
        </p:spPr>
        <p:txBody>
          <a:bodyPr>
            <a:normAutofit lnSpcReduction="10000"/>
          </a:bodyPr>
          <a:lstStyle/>
          <a:p>
            <a:r>
              <a:rPr lang="ru-RU" sz="2800" dirty="0"/>
              <a:t>Профессия человека – это его судьба, его жизненный путь. Поэтому, очевидно, стоит потратить время и силы на заблаговременное и основательное  планирование, обдумывание. Профессиональный жизненный путь – важнейшая общечеловеческая ценность. Это то, что может приносить человеку не только знания, опыт, мастерство, но и устойчивую радость , сознание своей </a:t>
            </a:r>
            <a:r>
              <a:rPr lang="ru-RU" dirty="0"/>
              <a:t>полезности.</a:t>
            </a:r>
            <a:endParaRPr lang="ru-RU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8012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Актуальность 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325112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На просьбу воспитателя назвать и пояснить, что делает человек той ли иной профессии, дети рассказывали о внешних моментах, которые привлекли их внимание: полицейский - ловит преступников, директор- ничего не делает, космонавт – летает в космос и носит скафандр, моряк - плавает на корабле. Дети дошкольного возраста мало знают о профессиях. Единственная возможность формирования сознательного отношения к труду, стремления к созидательной деятельности-воспитания уважения к людям труда, формирования представлений о различных профессиях. В профессиональной ориентации заинтересованы и родители, мечтающие видеть своих детей успешными, состоявшимися людьми, и работодатели, желающие нанимать в качестве своих сотрудников образованных специалистов, мотивированных на успешную самореализацию в избранной сфере деятельности.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Девиз проекта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Существует тысячи профессий. Хочешь выбрать ту, которая, лучше всего подходит для тебя? Постарайся познакомиться с максимальным их количеством. Трудно сделать выбор, если не знаешь из чего.                                                   </a:t>
            </a:r>
            <a:r>
              <a:rPr lang="ru-RU" dirty="0" err="1"/>
              <a:t>А.Грецов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8693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692696"/>
            <a:ext cx="7797552" cy="5750099"/>
          </a:xfrm>
        </p:spPr>
        <p:txBody>
          <a:bodyPr>
            <a:normAutofit fontScale="92500" lnSpcReduction="10000"/>
          </a:bodyPr>
          <a:lstStyle/>
          <a:p>
            <a:r>
              <a:rPr lang="ru-RU" sz="3000" dirty="0">
                <a:solidFill>
                  <a:srgbClr val="0070C0"/>
                </a:solidFill>
              </a:rPr>
              <a:t>Тема проекта</a:t>
            </a:r>
            <a:r>
              <a:rPr lang="ru-RU" dirty="0"/>
              <a:t>:  трудовое воспитание,     профориентация дошкольников</a:t>
            </a:r>
          </a:p>
          <a:p>
            <a:r>
              <a:rPr lang="ru-RU" sz="3000" dirty="0">
                <a:solidFill>
                  <a:srgbClr val="0070C0"/>
                </a:solidFill>
              </a:rPr>
              <a:t>Название проекта</a:t>
            </a:r>
            <a:r>
              <a:rPr lang="ru-RU" dirty="0"/>
              <a:t> «Мир профессий»</a:t>
            </a:r>
          </a:p>
          <a:p>
            <a:r>
              <a:rPr lang="ru-RU" sz="3000" dirty="0">
                <a:solidFill>
                  <a:srgbClr val="0070C0"/>
                </a:solidFill>
              </a:rPr>
              <a:t>Тип проекта:                                       </a:t>
            </a:r>
            <a:r>
              <a:rPr lang="ru-RU" dirty="0"/>
              <a:t>информационно- познавательный</a:t>
            </a:r>
          </a:p>
          <a:p>
            <a:pPr>
              <a:buNone/>
            </a:pPr>
            <a:r>
              <a:rPr lang="ru-RU" dirty="0"/>
              <a:t>                             творческий</a:t>
            </a:r>
          </a:p>
          <a:p>
            <a:pPr>
              <a:buNone/>
            </a:pPr>
            <a:r>
              <a:rPr lang="ru-RU" dirty="0"/>
              <a:t>                             долгосрочный</a:t>
            </a:r>
          </a:p>
          <a:p>
            <a:pPr>
              <a:buNone/>
            </a:pPr>
            <a:r>
              <a:rPr lang="ru-RU" dirty="0"/>
              <a:t>                             групповой</a:t>
            </a:r>
          </a:p>
          <a:p>
            <a:pPr>
              <a:buNone/>
            </a:pPr>
            <a:r>
              <a:rPr lang="ru-RU" sz="3000" dirty="0">
                <a:solidFill>
                  <a:srgbClr val="0070C0"/>
                </a:solidFill>
              </a:rPr>
              <a:t>Участники проекта: </a:t>
            </a:r>
            <a:r>
              <a:rPr lang="ru-RU" dirty="0"/>
              <a:t>дети, воспитатели, музыкальный работник, сотрудники детского сада, родители, инспектор по пожарной безопасности, инспектор ГИБДД.</a:t>
            </a:r>
          </a:p>
          <a:p>
            <a:pPr>
              <a:buNone/>
            </a:pPr>
            <a:r>
              <a:rPr lang="ru-RU" sz="3000" dirty="0">
                <a:solidFill>
                  <a:srgbClr val="0070C0"/>
                </a:solidFill>
              </a:rPr>
              <a:t>Срок реализации</a:t>
            </a:r>
            <a:r>
              <a:rPr lang="ru-RU" dirty="0"/>
              <a:t>: учебный год</a:t>
            </a:r>
          </a:p>
          <a:p>
            <a:pPr>
              <a:buNone/>
            </a:pPr>
            <a:r>
              <a:rPr lang="ru-RU" dirty="0"/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836712"/>
            <a:ext cx="8892480" cy="579350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3000" dirty="0">
                <a:solidFill>
                  <a:srgbClr val="0070C0"/>
                </a:solidFill>
              </a:rPr>
              <a:t>    Цель проекта</a:t>
            </a:r>
          </a:p>
          <a:p>
            <a:r>
              <a:rPr lang="ru-RU" sz="2200" dirty="0"/>
              <a:t>Формирование у детей представлений о разных профессиях, их </a:t>
            </a:r>
            <a:r>
              <a:rPr lang="ru-RU" sz="2000" dirty="0"/>
              <a:t>назначении.</a:t>
            </a:r>
          </a:p>
          <a:p>
            <a:pPr>
              <a:buNone/>
            </a:pPr>
            <a:r>
              <a:rPr lang="ru-RU" sz="3000" dirty="0">
                <a:solidFill>
                  <a:srgbClr val="0070C0"/>
                </a:solidFill>
              </a:rPr>
              <a:t>       Задачи </a:t>
            </a:r>
          </a:p>
          <a:p>
            <a:r>
              <a:rPr lang="ru-RU" sz="2200" dirty="0"/>
              <a:t>Расширение представлений о  профессиях, труде взрослых, результате их труда;</a:t>
            </a:r>
          </a:p>
          <a:p>
            <a:r>
              <a:rPr lang="ru-RU" sz="2200" dirty="0"/>
              <a:t>Знакомство с профессиями родителей;</a:t>
            </a:r>
          </a:p>
          <a:p>
            <a:r>
              <a:rPr lang="ru-RU" sz="2200" dirty="0"/>
              <a:t>Расширение и активизация словаря (названия профессий, профессиональных действий, орудий труда);</a:t>
            </a:r>
          </a:p>
          <a:p>
            <a:r>
              <a:rPr lang="ru-RU" sz="2200" dirty="0"/>
              <a:t>Развитие навыков свободного общения со взрослыми и сверстниками;</a:t>
            </a:r>
          </a:p>
          <a:p>
            <a:r>
              <a:rPr lang="ru-RU" sz="2200" dirty="0"/>
              <a:t>Развитие связной речи, четкой дикции, обучение составлению рассказов по теме;</a:t>
            </a:r>
          </a:p>
          <a:p>
            <a:r>
              <a:rPr lang="ru-RU" sz="2200" dirty="0"/>
              <a:t>Развитие художественно- эстетического восприятия;</a:t>
            </a:r>
          </a:p>
          <a:p>
            <a:r>
              <a:rPr lang="ru-RU" sz="2200" dirty="0"/>
              <a:t>Расширение представлений о  народном творчестве, творческих профессиях;</a:t>
            </a:r>
          </a:p>
          <a:p>
            <a:r>
              <a:rPr lang="ru-RU" sz="2200" dirty="0"/>
              <a:t>Совершенствование навыков игровой деятельности;</a:t>
            </a:r>
          </a:p>
          <a:p>
            <a:r>
              <a:rPr lang="ru-RU" sz="2200" dirty="0"/>
              <a:t>Формирование интереса к будущей трудовой деятельности;</a:t>
            </a:r>
          </a:p>
          <a:p>
            <a:r>
              <a:rPr lang="ru-RU" sz="2200" dirty="0"/>
              <a:t>Воспитание уважительного отношения к труду взрослых, желание оказывать им помощь.</a:t>
            </a: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29614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Acer\Desktop\фото мл группа\IMG_20191009_1607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1269880">
            <a:off x="144769" y="200502"/>
            <a:ext cx="2366023" cy="3133451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</p:pic>
      <p:pic>
        <p:nvPicPr>
          <p:cNvPr id="5" name="Picture 2" descr="C:\Users\Acer\Desktop\фото мл группа\IMG_20191011_111747.jpg">
            <a:extLst>
              <a:ext uri="{FF2B5EF4-FFF2-40B4-BE49-F238E27FC236}">
                <a16:creationId xmlns:a16="http://schemas.microsoft.com/office/drawing/2014/main" id="{9087C335-9E80-4599-823B-21994DB6C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260648"/>
            <a:ext cx="2555776" cy="2881057"/>
          </a:xfrm>
          <a:prstGeom prst="roundRect">
            <a:avLst/>
          </a:prstGeom>
          <a:noFill/>
          <a:ln w="57150">
            <a:solidFill>
              <a:srgbClr val="FFFF00"/>
            </a:solidFill>
          </a:ln>
        </p:spPr>
      </p:pic>
      <p:pic>
        <p:nvPicPr>
          <p:cNvPr id="6" name="Picture 3" descr="C:\Users\Acer\Desktop\IMG_20220310_100725.jpg">
            <a:extLst>
              <a:ext uri="{FF2B5EF4-FFF2-40B4-BE49-F238E27FC236}">
                <a16:creationId xmlns:a16="http://schemas.microsoft.com/office/drawing/2014/main" id="{A08BBE0F-0E70-4CB6-9941-FEEE8013D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88868">
            <a:off x="2624335" y="432552"/>
            <a:ext cx="3895328" cy="2969121"/>
          </a:xfrm>
          <a:prstGeom prst="roundRect">
            <a:avLst/>
          </a:prstGeom>
          <a:noFill/>
          <a:ln w="57150">
            <a:solidFill>
              <a:srgbClr val="FFFF00"/>
            </a:solidFill>
          </a:ln>
        </p:spPr>
      </p:pic>
      <p:pic>
        <p:nvPicPr>
          <p:cNvPr id="7" name="Picture 2" descr="C:\Users\Acer\Desktop\фото мл группа\IMG_20191121_164306.jpg">
            <a:extLst>
              <a:ext uri="{FF2B5EF4-FFF2-40B4-BE49-F238E27FC236}">
                <a16:creationId xmlns:a16="http://schemas.microsoft.com/office/drawing/2014/main" id="{ECD54AC9-E47F-44AB-8520-449289228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t="23367" b="26889"/>
          <a:stretch>
            <a:fillRect/>
          </a:stretch>
        </p:blipFill>
        <p:spPr bwMode="auto">
          <a:xfrm>
            <a:off x="457198" y="3513195"/>
            <a:ext cx="3162965" cy="2232248"/>
          </a:xfrm>
          <a:prstGeom prst="rect">
            <a:avLst/>
          </a:prstGeom>
          <a:noFill/>
        </p:spPr>
      </p:pic>
      <p:pic>
        <p:nvPicPr>
          <p:cNvPr id="9" name="Picture 2" descr="C:\Users\Acer\Desktop\IMG_20220222_170635.jpg">
            <a:extLst>
              <a:ext uri="{FF2B5EF4-FFF2-40B4-BE49-F238E27FC236}">
                <a16:creationId xmlns:a16="http://schemas.microsoft.com/office/drawing/2014/main" id="{9027A37C-FC13-44FD-8E8A-BD08390FD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185606">
            <a:off x="4220241" y="3909130"/>
            <a:ext cx="4562056" cy="2808312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cer\Desktop\IMG_20220128_222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548680"/>
            <a:ext cx="6804248" cy="3888432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</p:pic>
      <p:pic>
        <p:nvPicPr>
          <p:cNvPr id="1027" name="Picture 3" descr="C:\Users\Acer\Desktop\IMG_20220128_222715.jpg"/>
          <p:cNvPicPr>
            <a:picLocks noChangeAspect="1" noChangeArrowheads="1"/>
          </p:cNvPicPr>
          <p:nvPr/>
        </p:nvPicPr>
        <p:blipFill>
          <a:blip r:embed="rId3" cstate="print"/>
          <a:srcRect l="33351"/>
          <a:stretch>
            <a:fillRect/>
          </a:stretch>
        </p:blipFill>
        <p:spPr bwMode="auto">
          <a:xfrm>
            <a:off x="395536" y="3284984"/>
            <a:ext cx="3597598" cy="3200400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431</TotalTime>
  <Words>408</Words>
  <Application>Microsoft Office PowerPoint</Application>
  <PresentationFormat>Экран (4:3)</PresentationFormat>
  <Paragraphs>35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Georgia</vt:lpstr>
      <vt:lpstr>Trebuchet MS</vt:lpstr>
      <vt:lpstr>Wingdings 2</vt:lpstr>
      <vt:lpstr>Городская</vt:lpstr>
      <vt:lpstr>Ранняя профориентация дошкольников проект</vt:lpstr>
      <vt:lpstr>Презентация PowerPoint</vt:lpstr>
      <vt:lpstr>Презентация PowerPoint</vt:lpstr>
      <vt:lpstr>Презентация PowerPoint</vt:lpstr>
      <vt:lpstr>          Мир профессий</vt:lpstr>
      <vt:lpstr>Пояснительная записка</vt:lpstr>
      <vt:lpstr>Актуальность </vt:lpstr>
      <vt:lpstr>Девиз проекта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Acer</dc:creator>
  <cp:lastModifiedBy>User</cp:lastModifiedBy>
  <cp:revision>50</cp:revision>
  <dcterms:created xsi:type="dcterms:W3CDTF">2022-01-08T04:40:30Z</dcterms:created>
  <dcterms:modified xsi:type="dcterms:W3CDTF">2024-07-26T13:27:31Z</dcterms:modified>
</cp:coreProperties>
</file>