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8" r:id="rId3"/>
    <p:sldId id="257" r:id="rId4"/>
    <p:sldId id="279" r:id="rId5"/>
    <p:sldId id="258" r:id="rId6"/>
    <p:sldId id="259" r:id="rId7"/>
    <p:sldId id="280" r:id="rId8"/>
    <p:sldId id="276" r:id="rId9"/>
    <p:sldId id="286" r:id="rId10"/>
    <p:sldId id="282" r:id="rId11"/>
    <p:sldId id="285" r:id="rId12"/>
    <p:sldId id="261" r:id="rId13"/>
    <p:sldId id="263" r:id="rId14"/>
    <p:sldId id="262" r:id="rId15"/>
    <p:sldId id="275" r:id="rId16"/>
    <p:sldId id="264" r:id="rId17"/>
    <p:sldId id="266" r:id="rId18"/>
    <p:sldId id="271" r:id="rId19"/>
    <p:sldId id="265" r:id="rId20"/>
    <p:sldId id="28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D180CE4-9A71-4004-9219-142A135218BD}" type="datetimeFigureOut">
              <a:rPr lang="ru-RU" smtClean="0"/>
              <a:pPr/>
              <a:t>23.07.2024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972E2D-ABD6-4C92-8B7A-8ECC88DC88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1785926"/>
            <a:ext cx="6858000" cy="3090874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>Гибкое планирование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МБДОУ ДСОВ№15 </a:t>
            </a:r>
            <a:br>
              <a:rPr lang="ru-RU" dirty="0" smtClean="0"/>
            </a:br>
            <a:r>
              <a:rPr lang="ru-RU" dirty="0" smtClean="0"/>
              <a:t>п.Девятый </a:t>
            </a:r>
            <a:r>
              <a:rPr lang="ru-RU" dirty="0" smtClean="0"/>
              <a:t>вал</a:t>
            </a:r>
            <a:br>
              <a:rPr lang="ru-RU" dirty="0" smtClean="0"/>
            </a:br>
            <a:r>
              <a:rPr lang="ru-RU" dirty="0" smtClean="0"/>
              <a:t>2023г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Булатникова М.П.-воспитатель высшей категории</a:t>
            </a:r>
          </a:p>
          <a:p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</a:rPr>
              <a:t>важно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Слушать</a:t>
            </a:r>
          </a:p>
          <a:p>
            <a:r>
              <a:rPr lang="ru-RU" sz="2800" dirty="0" smtClean="0"/>
              <a:t>Фиксировать</a:t>
            </a:r>
          </a:p>
          <a:p>
            <a:r>
              <a:rPr lang="ru-RU" sz="2800" dirty="0" smtClean="0"/>
              <a:t>Сверять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Гибкое планирование-</a:t>
            </a:r>
            <a:r>
              <a:rPr lang="ru-RU" sz="3600" dirty="0" smtClean="0">
                <a:solidFill>
                  <a:srgbClr val="002060"/>
                </a:solidFill>
              </a:rPr>
              <a:t>это </a:t>
            </a:r>
            <a:r>
              <a:rPr lang="ru-RU" sz="3600" dirty="0" smtClean="0"/>
              <a:t>методика, которая  привязывает выполнение задач не к определенному времени , а к событиям.</a:t>
            </a:r>
          </a:p>
          <a:p>
            <a:r>
              <a:rPr lang="ru-RU" sz="3600" dirty="0" smtClean="0"/>
              <a:t>Нет определенных временных  рамок. </a:t>
            </a:r>
          </a:p>
          <a:p>
            <a:r>
              <a:rPr lang="ru-RU" sz="3600" dirty="0" smtClean="0"/>
              <a:t>Предпологает изучение того, чем сейчас увлечены дети.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Актуальность. 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i="1" dirty="0" smtClean="0"/>
              <a:t>Чтобы не попасть в капкан,</a:t>
            </a:r>
            <a:endParaRPr lang="ru-RU" dirty="0" smtClean="0"/>
          </a:p>
          <a:p>
            <a:r>
              <a:rPr lang="ru-RU" i="1" dirty="0" smtClean="0"/>
              <a:t> Чтобы в темноте не заблудиться,</a:t>
            </a:r>
            <a:endParaRPr lang="ru-RU" dirty="0" smtClean="0"/>
          </a:p>
          <a:p>
            <a:r>
              <a:rPr lang="ru-RU" i="1" dirty="0" smtClean="0"/>
              <a:t> Чтобы никогда с пути не сбиться,</a:t>
            </a:r>
            <a:endParaRPr lang="ru-RU" dirty="0" smtClean="0"/>
          </a:p>
          <a:p>
            <a:r>
              <a:rPr lang="ru-RU" i="1" dirty="0" smtClean="0"/>
              <a:t> Чтобы в нужном месте приземлиться,</a:t>
            </a:r>
            <a:endParaRPr lang="ru-RU" dirty="0" smtClean="0"/>
          </a:p>
          <a:p>
            <a:r>
              <a:rPr lang="ru-RU" i="1" dirty="0" smtClean="0"/>
              <a:t> приводниться, -</a:t>
            </a:r>
            <a:endParaRPr lang="ru-RU" dirty="0" smtClean="0"/>
          </a:p>
          <a:p>
            <a:r>
              <a:rPr lang="ru-RU" i="1" dirty="0" smtClean="0"/>
              <a:t> Начерти на карте план</a:t>
            </a:r>
            <a:endParaRPr lang="ru-RU" dirty="0" smtClean="0"/>
          </a:p>
          <a:p>
            <a:r>
              <a:rPr lang="ru-RU" i="1" dirty="0" smtClean="0"/>
              <a:t> В. Высоцкий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b="1" dirty="0" smtClean="0"/>
              <a:t>  </a:t>
            </a:r>
            <a:r>
              <a:rPr lang="ru-RU" sz="8000" dirty="0" smtClean="0"/>
              <a:t>Гибкое планирование образовательного процесса нацелено на равновесие между собственной активностью ребенка и активностью взрослого, обогащающего ребенка опытом и поддерживающего его усилия по освоению мира и реализации собственного потенциала.</a:t>
            </a:r>
          </a:p>
          <a:p>
            <a:endParaRPr lang="ru-RU" sz="8000" dirty="0" smtClean="0"/>
          </a:p>
          <a:p>
            <a:r>
              <a:rPr lang="ru-RU" sz="8000" dirty="0" smtClean="0"/>
              <a:t>Переход на гибкое планирование нам так же трактует ФГОС ДО и Федеральный закон Российской Федерации от 29 декабря 2012 г. N 273-ФЗ «Об образовании в Российской Федерации», где говорится о том, что необходимо идти от детей, следуя их интересами и потребностями в познании окружающего мира.</a:t>
            </a:r>
          </a:p>
          <a:p>
            <a:endParaRPr lang="ru-RU" sz="8000" dirty="0" smtClean="0"/>
          </a:p>
          <a:p>
            <a:r>
              <a:rPr lang="ru-RU" sz="8000" dirty="0" smtClean="0"/>
              <a:t>Педколлектив вправе сам выбирать, как планировать работу с детьми. Главное – учитывать требования ФГОС и выстраивать образовательную деятельность так, чтобы каждый ребенок в группе чувствовал себя комфортно и уверенно, мог проявлять инициативу, самостоятельность и развивать творческие способности.  </a:t>
            </a:r>
          </a:p>
          <a:p>
            <a:r>
              <a:rPr lang="ru-RU" dirty="0" smtClean="0"/>
              <a:t>       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ятно 2 6"/>
          <p:cNvSpPr/>
          <p:nvPr/>
        </p:nvSpPr>
        <p:spPr>
          <a:xfrm rot="1374965">
            <a:off x="2178545" y="3943065"/>
            <a:ext cx="3509842" cy="262046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Системность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ятно 2 5"/>
          <p:cNvSpPr/>
          <p:nvPr/>
        </p:nvSpPr>
        <p:spPr>
          <a:xfrm>
            <a:off x="4572000" y="1142984"/>
            <a:ext cx="4571999" cy="368578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Многозадачность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ятно 2 3"/>
          <p:cNvSpPr/>
          <p:nvPr/>
        </p:nvSpPr>
        <p:spPr>
          <a:xfrm rot="15264566">
            <a:off x="949553" y="493401"/>
            <a:ext cx="2664230" cy="476857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Заорганизованность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Трудности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Преимущества нового формата планирования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Шаг 1. Групповой сбор – дети выбирают тему.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IMG_20221128_084200_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785926"/>
            <a:ext cx="3429024" cy="4648233"/>
          </a:xfrm>
          <a:prstGeom prst="rect">
            <a:avLst/>
          </a:prstGeom>
        </p:spPr>
      </p:pic>
      <p:pic>
        <p:nvPicPr>
          <p:cNvPr id="8" name="Рисунок 7" descr="IMG_20230113_085630_1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857364"/>
            <a:ext cx="3428988" cy="4571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Шаг 2. Паутинка – педагог оформляет план вместе с детьми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IMG2023012616062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7" y="1214423"/>
            <a:ext cx="2643206" cy="3510508"/>
          </a:xfrm>
        </p:spPr>
      </p:pic>
      <p:pic>
        <p:nvPicPr>
          <p:cNvPr id="8" name="Рисунок 7" descr="IMG202301261603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1142984"/>
            <a:ext cx="2828926" cy="3757168"/>
          </a:xfrm>
          <a:prstGeom prst="rect">
            <a:avLst/>
          </a:prstGeom>
        </p:spPr>
      </p:pic>
      <p:pic>
        <p:nvPicPr>
          <p:cNvPr id="9" name="Рисунок 8" descr="IMG_20230127_085757_2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2857496"/>
            <a:ext cx="2857502" cy="3810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Модель трех вопросов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Что я бы хотел узнать?</a:t>
            </a:r>
          </a:p>
          <a:p>
            <a:r>
              <a:rPr lang="ru-RU" sz="2400" dirty="0" smtClean="0"/>
              <a:t>Как я могу это узнать?</a:t>
            </a:r>
          </a:p>
          <a:p>
            <a:endParaRPr lang="ru-RU" sz="2400" dirty="0"/>
          </a:p>
        </p:txBody>
      </p:sp>
      <p:pic>
        <p:nvPicPr>
          <p:cNvPr id="10" name="Рисунок 9" descr="IMG_20230210_122642_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2214554"/>
            <a:ext cx="3643338" cy="4069987"/>
          </a:xfrm>
          <a:prstGeom prst="rect">
            <a:avLst/>
          </a:prstGeom>
        </p:spPr>
      </p:pic>
      <p:pic>
        <p:nvPicPr>
          <p:cNvPr id="8" name="Содержимое 7" descr="IMG_20230210_124228_402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85720" y="2071678"/>
            <a:ext cx="4039985" cy="3025833"/>
          </a:xfrm>
        </p:spPr>
      </p:pic>
      <p:sp>
        <p:nvSpPr>
          <p:cNvPr id="11" name="Прямоугольник 10"/>
          <p:cNvSpPr/>
          <p:nvPr/>
        </p:nvSpPr>
        <p:spPr>
          <a:xfrm>
            <a:off x="357159" y="1285860"/>
            <a:ext cx="3071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Что я знаю?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Шаг 3. Презентация – педагог показывает, что нового появилось в центрах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От того, насколько разнообразные материалы будут в центрах активности, зависит заинтересованность детей и самостоятельность их деятельности, а, следовательно, и длительность изучения темы. Поэтому задача воспитателя на тематической неделе – подбирать разные книги, игры и игрушки, дидактический материал, которые помогут детям реализовать их идеи, будут соответствовать их интересам.</a:t>
            </a:r>
          </a:p>
          <a:p>
            <a:endParaRPr lang="ru-RU" dirty="0"/>
          </a:p>
        </p:txBody>
      </p:sp>
      <p:pic>
        <p:nvPicPr>
          <p:cNvPr id="6" name="Содержимое 5" descr="IMG-20221117-WA000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795619" y="1216025"/>
            <a:ext cx="3715187" cy="4937125"/>
          </a:xfr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2247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IMG_20230214_130149_7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14290"/>
            <a:ext cx="2714626" cy="3619502"/>
          </a:xfrm>
          <a:prstGeom prst="rect">
            <a:avLst/>
          </a:prstGeom>
        </p:spPr>
      </p:pic>
      <p:pic>
        <p:nvPicPr>
          <p:cNvPr id="8" name="Рисунок 7" descr="IMG_20230214_130225_1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3917673"/>
            <a:ext cx="4076756" cy="2940327"/>
          </a:xfrm>
          <a:prstGeom prst="rect">
            <a:avLst/>
          </a:prstGeom>
        </p:spPr>
      </p:pic>
      <p:pic>
        <p:nvPicPr>
          <p:cNvPr id="9" name="Рисунок 8" descr="IMG-20230207-WA00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285728"/>
            <a:ext cx="2714626" cy="3619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2060"/>
                </a:solidFill>
              </a:rPr>
              <a:t>Не навязывать, а мотивировать, создавать условия для возникновения внутренней потребности, что - либо, делать 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IMG-20221021-WA000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20880" y="1219200"/>
            <a:ext cx="3714415" cy="4937125"/>
          </a:xfr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57298"/>
            <a:ext cx="3714415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Содержимое 5" descr="IMG-20221021-WA000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796005" y="1216025"/>
            <a:ext cx="3714415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smtClean="0">
                <a:solidFill>
                  <a:srgbClr val="002060"/>
                </a:solidFill>
              </a:rPr>
              <a:t>Проживаемые события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IMG2023012310232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794530" y="1216025"/>
            <a:ext cx="3717365" cy="4937125"/>
          </a:xfrm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665" y="1219200"/>
            <a:ext cx="3702844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Шаг 4. Педагог оформляет свой план работы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План-паутинка служит основой для плана образовательной деятельности, который составляет воспитатель, чтобы спланировать работу в центрах активности на предстоящую неделю. В нем он записывает, чем бы воспитанники хотели заниматься в центрах активности группы, дополняет идеи детей своими идеями или предложениями родителей, которые тоже участвуют в планировании. Также педагог отражает содержание развивающей предметно-пространственной среды – какие материалы понадобятся детям в каждом из центров.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Клубный час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IMG-20221109-WA009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80583" y="1219200"/>
            <a:ext cx="6582833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Клубный час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IMG-20221107-WA00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357298"/>
            <a:ext cx="3715187" cy="4937125"/>
          </a:xfrm>
        </p:spPr>
      </p:pic>
      <p:pic>
        <p:nvPicPr>
          <p:cNvPr id="5" name="Рисунок 4" descr="IMG-20221109-WA00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285860"/>
            <a:ext cx="3857634" cy="5143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Туристический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слёт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IMG-20221109-WA018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000496" y="214290"/>
            <a:ext cx="4857784" cy="3643338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714488"/>
            <a:ext cx="3702844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-20221109-WA00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"/>
            <a:ext cx="4429157" cy="3321868"/>
          </a:xfrm>
          <a:prstGeom prst="rect">
            <a:avLst/>
          </a:prstGeom>
        </p:spPr>
      </p:pic>
      <p:pic>
        <p:nvPicPr>
          <p:cNvPr id="4" name="Содержимое 3" descr="IMG-20221109-WA0078(1)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3857604"/>
            <a:ext cx="4000528" cy="30003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15262" cy="370522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Школа кулинарных наук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20221109_1002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713802" y="1929744"/>
            <a:ext cx="6368978" cy="2938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Творческая мастерская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IMG-20221109-WA009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214422"/>
            <a:ext cx="3702844" cy="4937125"/>
          </a:xfrm>
        </p:spPr>
      </p:pic>
      <p:pic>
        <p:nvPicPr>
          <p:cNvPr id="5" name="Рисунок 4" descr="IMG-20221109-WA00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214422"/>
            <a:ext cx="3696898" cy="4929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Поделки из природного материала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IMG-20221109-WA008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214554"/>
            <a:ext cx="4381531" cy="3286148"/>
          </a:xfrm>
        </p:spPr>
      </p:pic>
      <p:pic>
        <p:nvPicPr>
          <p:cNvPr id="6" name="Содержимое 3" descr="IMG-20221109-WA01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285860"/>
            <a:ext cx="3714415" cy="4937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Музыкальное шоу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IMG-20221109-WA006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80583" y="1219200"/>
            <a:ext cx="6582833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545</TotalTime>
  <Words>266</Words>
  <Application>Microsoft Office PowerPoint</Application>
  <PresentationFormat>Экран (4:3)</PresentationFormat>
  <Paragraphs>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Начальная</vt:lpstr>
      <vt:lpstr>Гибкое планирование    МБДОУ ДСОВ№15  п.Девятый вал 2023г  </vt:lpstr>
      <vt:lpstr>важно</vt:lpstr>
      <vt:lpstr>Актуальность. </vt:lpstr>
      <vt:lpstr>Трудности</vt:lpstr>
      <vt:lpstr>Преимущества нового формата планирования</vt:lpstr>
      <vt:lpstr>Шаг 2. Паутинка – педагог оформляет план вместе с детьми</vt:lpstr>
      <vt:lpstr>Модель трех вопросов</vt:lpstr>
      <vt:lpstr>Шаг 3. Презентация – педагог показывает, что нового появилось в центрах </vt:lpstr>
      <vt:lpstr>Слайд 9</vt:lpstr>
      <vt:lpstr>  Не навязывать, а мотивировать, создавать условия для возникновения внутренней потребности, что - либо, делать .</vt:lpstr>
      <vt:lpstr>  Проживаемые события</vt:lpstr>
      <vt:lpstr>Шаг 4. Педагог оформляет свой план работы</vt:lpstr>
      <vt:lpstr>Клубный час</vt:lpstr>
      <vt:lpstr>Клубный час</vt:lpstr>
      <vt:lpstr>Туристический  слёт</vt:lpstr>
      <vt:lpstr>Школа кулинарных наук</vt:lpstr>
      <vt:lpstr>Творческая мастерская</vt:lpstr>
      <vt:lpstr>Поделки из природного материала</vt:lpstr>
      <vt:lpstr>Музыкальное шоу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Гибкое планирование</dc:title>
  <dc:creator>mt-soft</dc:creator>
  <cp:lastModifiedBy>mt-soft</cp:lastModifiedBy>
  <cp:revision>65</cp:revision>
  <dcterms:created xsi:type="dcterms:W3CDTF">2023-01-24T03:05:06Z</dcterms:created>
  <dcterms:modified xsi:type="dcterms:W3CDTF">2024-07-23T01:23:01Z</dcterms:modified>
</cp:coreProperties>
</file>